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61" r:id="rId4"/>
    <p:sldId id="258" r:id="rId5"/>
    <p:sldId id="259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B227F011-72A9-46BD-B2C9-DC896EDC128B}" type="datetimeFigureOut">
              <a:rPr lang="en-US" smtClean="0"/>
              <a:t>4/16/2009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E3357ABB-B8D1-4B15-9B9D-0EB2CD950D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0E07EF26-14E3-4289-A361-C024B6D006F3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8BFE333C-69E2-4DE7-9621-4DA57D8EA7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E333C-69E2-4DE7-9621-4DA57D8EA7D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24458">
              <a:defRPr/>
            </a:pPr>
            <a:r>
              <a:rPr lang="en-US" baseline="0" dirty="0" smtClean="0"/>
              <a:t>Nuclear weapons cost of weapons and lack of water</a:t>
            </a:r>
          </a:p>
          <a:p>
            <a:pPr defTabSz="924458">
              <a:defRPr/>
            </a:pPr>
            <a:r>
              <a:rPr lang="en-US" baseline="0" dirty="0" smtClean="0"/>
              <a:t>Money should go to food and other needs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E333C-69E2-4DE7-9621-4DA57D8EA7D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Tamil</a:t>
            </a:r>
            <a:r>
              <a:rPr lang="en-US" baseline="0" dirty="0" smtClean="0"/>
              <a:t> tried to become a </a:t>
            </a:r>
            <a:r>
              <a:rPr lang="en-US" baseline="0" dirty="0" smtClean="0"/>
              <a:t>separate </a:t>
            </a:r>
            <a:r>
              <a:rPr lang="en-US" baseline="0" dirty="0" smtClean="0"/>
              <a:t>state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E333C-69E2-4DE7-9621-4DA57D8EA7D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Peace talks</a:t>
            </a:r>
            <a:r>
              <a:rPr lang="en-US" baseline="0" dirty="0" smtClean="0"/>
              <a:t> for 10 years..still continues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E333C-69E2-4DE7-9621-4DA57D8EA7D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After9/11</a:t>
            </a:r>
            <a:r>
              <a:rPr lang="en-US" baseline="0" dirty="0" smtClean="0"/>
              <a:t> said he’d remove support for afghan </a:t>
            </a:r>
            <a:r>
              <a:rPr lang="en-US" baseline="0" dirty="0" smtClean="0"/>
              <a:t>Taliban </a:t>
            </a:r>
            <a:r>
              <a:rPr lang="en-US" baseline="0" dirty="0" smtClean="0"/>
              <a:t>and eliminate </a:t>
            </a:r>
            <a:r>
              <a:rPr lang="en-US" baseline="0" dirty="0" smtClean="0"/>
              <a:t>Islamic </a:t>
            </a:r>
            <a:r>
              <a:rPr lang="en-US" baseline="0" dirty="0" smtClean="0"/>
              <a:t>radicals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E333C-69E2-4DE7-9621-4DA57D8EA7D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Dalits</a:t>
            </a:r>
            <a:r>
              <a:rPr lang="en-US" baseline="0" dirty="0" smtClean="0"/>
              <a:t> experience violence-assault and discrimination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E333C-69E2-4DE7-9621-4DA57D8EA7D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</a:t>
            </a:r>
            <a:r>
              <a:rPr lang="en-US" baseline="0" dirty="0" smtClean="0"/>
              <a:t> objectives---</a:t>
            </a:r>
          </a:p>
          <a:p>
            <a:r>
              <a:rPr lang="en-US" baseline="0" dirty="0" smtClean="0"/>
              <a:t>	Take notes over people and their environment, discuss the what people are doing to water, forests and wildlife in South Asia</a:t>
            </a:r>
          </a:p>
          <a:p>
            <a:r>
              <a:rPr lang="en-US" baseline="0" dirty="0" smtClean="0"/>
              <a:t>	describe what South Asia is doing in efforts to fix these problems</a:t>
            </a:r>
          </a:p>
          <a:p>
            <a:r>
              <a:rPr lang="en-US" baseline="0" dirty="0" smtClean="0"/>
              <a:t>	Take notes and discuss future challenges on the </a:t>
            </a:r>
            <a:r>
              <a:rPr lang="en-US" baseline="0" dirty="0" err="1" smtClean="0"/>
              <a:t>kashmir</a:t>
            </a:r>
            <a:r>
              <a:rPr lang="en-US" baseline="0" dirty="0" smtClean="0"/>
              <a:t> conflict between </a:t>
            </a:r>
            <a:r>
              <a:rPr lang="en-US" baseline="0" dirty="0" err="1" smtClean="0"/>
              <a:t>india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pakistan</a:t>
            </a:r>
            <a:endParaRPr lang="en-US" baseline="0" dirty="0" smtClean="0"/>
          </a:p>
          <a:p>
            <a:r>
              <a:rPr lang="en-US" baseline="0" dirty="0" smtClean="0"/>
              <a:t>	Understand the importance of nuclear proliferation and its impact </a:t>
            </a:r>
          </a:p>
          <a:p>
            <a:r>
              <a:rPr lang="en-US" baseline="0" dirty="0" smtClean="0"/>
              <a:t>	Discuss internal conflicts and how it relates to the US</a:t>
            </a:r>
            <a:endParaRPr lang="en-US" dirty="0" smtClean="0"/>
          </a:p>
          <a:p>
            <a:r>
              <a:rPr lang="en-US" dirty="0" smtClean="0"/>
              <a:t>Over 1 billion</a:t>
            </a:r>
            <a:r>
              <a:rPr lang="en-US" baseline="0" dirty="0" smtClean="0"/>
              <a:t> in India alone</a:t>
            </a:r>
          </a:p>
          <a:p>
            <a:r>
              <a:rPr lang="en-US" baseline="0" dirty="0" smtClean="0"/>
              <a:t>Huge issue especially in developing countries like in South Asia</a:t>
            </a:r>
          </a:p>
          <a:p>
            <a:r>
              <a:rPr lang="en-US" baseline="0" dirty="0" smtClean="0"/>
              <a:t>Ration—how much we take </a:t>
            </a:r>
            <a:r>
              <a:rPr lang="en-US" baseline="0" dirty="0" smtClean="0"/>
              <a:t>for granted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E333C-69E2-4DE7-9621-4DA57D8EA7D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E333C-69E2-4DE7-9621-4DA57D8EA7D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Without access</a:t>
            </a:r>
            <a:r>
              <a:rPr lang="en-US" baseline="0" dirty="0" smtClean="0"/>
              <a:t> people rely on polluted water. Situation is worse in Pakistan and Bangladesh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E333C-69E2-4DE7-9621-4DA57D8EA7D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Pos- saves homes,</a:t>
            </a:r>
            <a:r>
              <a:rPr lang="en-US" baseline="0" dirty="0" smtClean="0"/>
              <a:t> reroutes irrigation for farmers</a:t>
            </a:r>
          </a:p>
          <a:p>
            <a:r>
              <a:rPr lang="en-US" baseline="0" dirty="0" smtClean="0"/>
              <a:t>Negatives- water doesn’t run to other places to help soil for farmers etc…</a:t>
            </a:r>
          </a:p>
          <a:p>
            <a:r>
              <a:rPr lang="en-US" baseline="0" dirty="0" smtClean="0"/>
              <a:t>Narmada- emphasizes the struggles of pos and negatives and how hard it is to build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E333C-69E2-4DE7-9621-4DA57D8EA7D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 like clearing rain forests</a:t>
            </a:r>
            <a:r>
              <a:rPr lang="en-US" baseline="0" dirty="0" smtClean="0"/>
              <a:t> in other countries</a:t>
            </a:r>
          </a:p>
          <a:p>
            <a:r>
              <a:rPr lang="en-US" baseline="0" dirty="0" smtClean="0"/>
              <a:t>Root systems hold top soil disappear soil erodes, floods, temp rise </a:t>
            </a:r>
          </a:p>
          <a:p>
            <a:r>
              <a:rPr lang="en-US" baseline="0" dirty="0" smtClean="0"/>
              <a:t>TREES PROTECT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E333C-69E2-4DE7-9621-4DA57D8EA7D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Wildlife- food</a:t>
            </a:r>
            <a:r>
              <a:rPr lang="en-US" baseline="0" dirty="0" smtClean="0"/>
              <a:t> and places to live</a:t>
            </a:r>
          </a:p>
          <a:p>
            <a:r>
              <a:rPr lang="en-US" baseline="0" dirty="0" smtClean="0"/>
              <a:t>Animals are hunted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E333C-69E2-4DE7-9621-4DA57D8EA7D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Poaching- illegal</a:t>
            </a:r>
            <a:r>
              <a:rPr lang="en-US" baseline="0" dirty="0" smtClean="0"/>
              <a:t> killing of animals</a:t>
            </a:r>
          </a:p>
          <a:p>
            <a:r>
              <a:rPr lang="en-US" baseline="0" dirty="0" smtClean="0"/>
              <a:t>Monsoon patterns to predict rain patterns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E333C-69E2-4DE7-9621-4DA57D8EA7D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Discussed</a:t>
            </a:r>
            <a:r>
              <a:rPr lang="en-US" baseline="0" dirty="0" smtClean="0"/>
              <a:t> before…what countries?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E333C-69E2-4DE7-9621-4DA57D8EA7D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F916-8CE0-4E45-9B3A-C06341CB130B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43A7-A73D-486E-9FC1-1ADDC3EBE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F916-8CE0-4E45-9B3A-C06341CB130B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43A7-A73D-486E-9FC1-1ADDC3EBE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F916-8CE0-4E45-9B3A-C06341CB130B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43A7-A73D-486E-9FC1-1ADDC3EBE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F916-8CE0-4E45-9B3A-C06341CB130B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43A7-A73D-486E-9FC1-1ADDC3EBE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F916-8CE0-4E45-9B3A-C06341CB130B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43A7-A73D-486E-9FC1-1ADDC3EBE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F916-8CE0-4E45-9B3A-C06341CB130B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43A7-A73D-486E-9FC1-1ADDC3EBE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F916-8CE0-4E45-9B3A-C06341CB130B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43A7-A73D-486E-9FC1-1ADDC3EBE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F916-8CE0-4E45-9B3A-C06341CB130B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43A7-A73D-486E-9FC1-1ADDC3EBE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F916-8CE0-4E45-9B3A-C06341CB130B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43A7-A73D-486E-9FC1-1ADDC3EBE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F916-8CE0-4E45-9B3A-C06341CB130B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43A7-A73D-486E-9FC1-1ADDC3EBE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FF916-8CE0-4E45-9B3A-C06341CB130B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54C43A7-A73D-486E-9FC1-1ADDC3EBE8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1FF916-8CE0-4E45-9B3A-C06341CB130B}" type="datetimeFigureOut">
              <a:rPr lang="en-US" smtClean="0"/>
              <a:pPr/>
              <a:t>4/16/2009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4C43A7-A73D-486E-9FC1-1ADDC3EBE8B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People and Their Environment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25-2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Conflict in Kashmir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Internal Conflicts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 in Kashmir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India and Pakistan</a:t>
            </a:r>
          </a:p>
          <a:p>
            <a:pPr lvl="1"/>
            <a:r>
              <a:rPr lang="en-US" dirty="0" smtClean="0"/>
              <a:t>Muslim territory</a:t>
            </a:r>
          </a:p>
          <a:p>
            <a:pPr lvl="1"/>
            <a:r>
              <a:rPr lang="en-US" dirty="0" smtClean="0"/>
              <a:t>Pakistan controls 1/3</a:t>
            </a:r>
          </a:p>
          <a:p>
            <a:pPr lvl="1"/>
            <a:r>
              <a:rPr lang="en-US" dirty="0" smtClean="0"/>
              <a:t>India controls 2/3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Line of Control</a:t>
            </a:r>
          </a:p>
          <a:p>
            <a:pPr lvl="1"/>
            <a:r>
              <a:rPr lang="en-US" dirty="0" smtClean="0"/>
              <a:t>Border between two parts of Kashmir</a:t>
            </a:r>
          </a:p>
          <a:p>
            <a:pPr lvl="1"/>
            <a:r>
              <a:rPr lang="en-US" dirty="0" smtClean="0"/>
              <a:t>India and Pakistan accuse each other of violating border</a:t>
            </a:r>
          </a:p>
          <a:p>
            <a:pPr lvl="1"/>
            <a:r>
              <a:rPr lang="en-US" dirty="0" smtClean="0"/>
              <a:t>Opened trade in 2005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pg. 639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Nuclear Proliferation</a:t>
            </a:r>
          </a:p>
          <a:p>
            <a:pPr lvl="1"/>
            <a:r>
              <a:rPr lang="en-US" dirty="0" smtClean="0"/>
              <a:t>Spreading development of nuclear weapons</a:t>
            </a:r>
          </a:p>
          <a:p>
            <a:pPr lvl="1"/>
            <a:r>
              <a:rPr lang="en-US" dirty="0" smtClean="0"/>
              <a:t>India and Pakistan have spent huge amounts of money on development.</a:t>
            </a:r>
          </a:p>
          <a:p>
            <a:pPr lvl="1"/>
            <a:r>
              <a:rPr lang="en-US" dirty="0" smtClean="0"/>
              <a:t>Hurt people in both countries with the loss of money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Conflicts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Government</a:t>
            </a:r>
          </a:p>
          <a:p>
            <a:pPr lvl="1"/>
            <a:r>
              <a:rPr lang="en-US" dirty="0" smtClean="0"/>
              <a:t>Controlled by Buddhist </a:t>
            </a:r>
          </a:p>
          <a:p>
            <a:pPr lvl="1"/>
            <a:r>
              <a:rPr lang="en-US" dirty="0" smtClean="0"/>
              <a:t>Hindu – 18%</a:t>
            </a:r>
          </a:p>
          <a:p>
            <a:pPr lvl="1"/>
            <a:r>
              <a:rPr lang="en-US" dirty="0" smtClean="0"/>
              <a:t>Tamils accuse government of discrimination</a:t>
            </a:r>
          </a:p>
          <a:p>
            <a:pPr lvl="2"/>
            <a:r>
              <a:rPr lang="en-US" dirty="0" smtClean="0"/>
              <a:t>Fighting has killed 60,000 people and damaged Sri Lanka’s economy and tourist industry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Nepal </a:t>
            </a:r>
          </a:p>
          <a:p>
            <a:pPr lvl="1"/>
            <a:r>
              <a:rPr lang="en-US" dirty="0" smtClean="0"/>
              <a:t>Rebels trying to overthrow the democracy established by a Communist republic </a:t>
            </a:r>
          </a:p>
          <a:p>
            <a:pPr lvl="1"/>
            <a:r>
              <a:rPr lang="en-US" dirty="0" smtClean="0"/>
              <a:t>Millions of Nepalese villagers affects</a:t>
            </a:r>
          </a:p>
          <a:p>
            <a:pPr lvl="1"/>
            <a:r>
              <a:rPr lang="en-US" dirty="0" smtClean="0"/>
              <a:t>12,000 have been killed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President </a:t>
            </a:r>
            <a:r>
              <a:rPr lang="en-US" dirty="0" err="1" smtClean="0"/>
              <a:t>Pervez</a:t>
            </a:r>
            <a:r>
              <a:rPr lang="en-US" dirty="0" smtClean="0"/>
              <a:t> </a:t>
            </a:r>
            <a:r>
              <a:rPr lang="en-US" dirty="0" err="1" smtClean="0"/>
              <a:t>Musharraf</a:t>
            </a:r>
            <a:endParaRPr lang="en-US" dirty="0" smtClean="0"/>
          </a:p>
          <a:p>
            <a:pPr lvl="1"/>
            <a:r>
              <a:rPr lang="en-US" dirty="0" smtClean="0"/>
              <a:t>Faces opposition in Pakistan </a:t>
            </a:r>
          </a:p>
          <a:p>
            <a:pPr lvl="1"/>
            <a:r>
              <a:rPr lang="en-US" dirty="0" smtClean="0"/>
              <a:t>Survived numerous assassination attempts</a:t>
            </a:r>
          </a:p>
          <a:p>
            <a:pPr lvl="1"/>
            <a:r>
              <a:rPr lang="en-US" dirty="0" smtClean="0"/>
              <a:t>Islamic radicals dislike cooperation with the US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India</a:t>
            </a:r>
          </a:p>
          <a:p>
            <a:pPr lvl="1"/>
            <a:r>
              <a:rPr lang="en-US" dirty="0" smtClean="0"/>
              <a:t>Suffer from the system of social classes</a:t>
            </a:r>
          </a:p>
          <a:p>
            <a:pPr lvl="2"/>
            <a:r>
              <a:rPr lang="en-US" dirty="0" smtClean="0"/>
              <a:t>Lowest – </a:t>
            </a:r>
            <a:r>
              <a:rPr lang="en-US" dirty="0" err="1" smtClean="0"/>
              <a:t>Dalits</a:t>
            </a:r>
            <a:endParaRPr lang="en-US" dirty="0" smtClean="0"/>
          </a:p>
          <a:p>
            <a:pPr lvl="3"/>
            <a:r>
              <a:rPr lang="en-US" dirty="0" smtClean="0"/>
              <a:t>Suffer violence</a:t>
            </a:r>
          </a:p>
          <a:p>
            <a:pPr lvl="3"/>
            <a:r>
              <a:rPr lang="en-US" dirty="0" smtClean="0"/>
              <a:t>Recently a certain number of seats in national and state parliaments are reserved for </a:t>
            </a:r>
            <a:r>
              <a:rPr lang="en-US" dirty="0" err="1" smtClean="0"/>
              <a:t>Dalits</a:t>
            </a:r>
            <a:endParaRPr lang="en-US" dirty="0" smtClean="0"/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and Their Environment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Limited Access to Clean Water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Successful Resource management-</a:t>
            </a:r>
          </a:p>
          <a:p>
            <a:pPr lvl="1"/>
            <a:r>
              <a:rPr lang="en-US" dirty="0" smtClean="0"/>
              <a:t>Sustainable development- using resources at a rate that doesn’t take away from future generations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Impact on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Water</a:t>
            </a:r>
          </a:p>
          <a:p>
            <a:endParaRPr lang="en-US" dirty="0" smtClean="0"/>
          </a:p>
          <a:p>
            <a:r>
              <a:rPr lang="en-US" dirty="0" smtClean="0"/>
              <a:t>Forests</a:t>
            </a:r>
          </a:p>
          <a:p>
            <a:endParaRPr lang="en-US" dirty="0" smtClean="0"/>
          </a:p>
          <a:p>
            <a:r>
              <a:rPr lang="en-US" dirty="0" smtClean="0"/>
              <a:t>Wildlife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Lack of clean water</a:t>
            </a:r>
          </a:p>
          <a:p>
            <a:pPr lvl="1"/>
            <a:endParaRPr lang="en-US" dirty="0"/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India is most developed </a:t>
            </a:r>
          </a:p>
          <a:p>
            <a:pPr lvl="2"/>
            <a:r>
              <a:rPr lang="en-US" dirty="0" smtClean="0"/>
              <a:t>Still less than 60% urban and 20% of the rural population have access to sanitation facilities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Water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Dams </a:t>
            </a:r>
          </a:p>
          <a:p>
            <a:pPr lvl="2"/>
            <a:r>
              <a:rPr lang="en-US" dirty="0" smtClean="0"/>
              <a:t>Positives- Source of energy and water, fishing can improve, halts devastating floods.</a:t>
            </a:r>
          </a:p>
          <a:p>
            <a:pPr lvl="2"/>
            <a:r>
              <a:rPr lang="en-US" dirty="0" smtClean="0"/>
              <a:t>Negatives- forces people to relocate, trap water that is used down river for soil, insects gather and cause disease. </a:t>
            </a:r>
          </a:p>
          <a:p>
            <a:pPr lvl="2"/>
            <a:r>
              <a:rPr lang="en-US" dirty="0" smtClean="0"/>
              <a:t>Narmada River- 25 year effort to build a series of Dams.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Deforestation</a:t>
            </a:r>
          </a:p>
          <a:p>
            <a:pPr lvl="1"/>
            <a:r>
              <a:rPr lang="en-US" dirty="0" smtClean="0"/>
              <a:t>Accelerated in recent years</a:t>
            </a:r>
          </a:p>
          <a:p>
            <a:pPr lvl="1"/>
            <a:r>
              <a:rPr lang="en-US" dirty="0" smtClean="0"/>
              <a:t>Slash-and-burn</a:t>
            </a:r>
          </a:p>
          <a:p>
            <a:pPr lvl="2"/>
            <a:r>
              <a:rPr lang="en-US" dirty="0" smtClean="0"/>
              <a:t>Reliance on burning biomass, wood from trees for fuel</a:t>
            </a:r>
          </a:p>
          <a:p>
            <a:pPr lvl="1"/>
            <a:r>
              <a:rPr lang="en-US" dirty="0" smtClean="0"/>
              <a:t>Mangrove Forests Cut</a:t>
            </a:r>
          </a:p>
          <a:p>
            <a:pPr lvl="2"/>
            <a:r>
              <a:rPr lang="en-US" dirty="0" smtClean="0"/>
              <a:t>Protection against storms and cyclones vanishes</a:t>
            </a:r>
          </a:p>
          <a:p>
            <a:pPr lvl="1"/>
            <a:r>
              <a:rPr lang="en-US" dirty="0" smtClean="0"/>
              <a:t>Rain Forests</a:t>
            </a:r>
          </a:p>
          <a:p>
            <a:pPr lvl="2"/>
            <a:r>
              <a:rPr lang="en-US" dirty="0" smtClean="0"/>
              <a:t>When cut down, soil erodes, rains produce floods, and temperatures rise</a:t>
            </a:r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Reforestation</a:t>
            </a:r>
          </a:p>
          <a:p>
            <a:pPr lvl="1"/>
            <a:r>
              <a:rPr lang="en-US" i="1" dirty="0" err="1" smtClean="0"/>
              <a:t>Chipko</a:t>
            </a:r>
            <a:r>
              <a:rPr lang="en-US" dirty="0" smtClean="0"/>
              <a:t> movement</a:t>
            </a:r>
          </a:p>
          <a:p>
            <a:pPr lvl="2"/>
            <a:r>
              <a:rPr lang="en-US" dirty="0" smtClean="0"/>
              <a:t>“tree-hugger” movement</a:t>
            </a:r>
          </a:p>
          <a:p>
            <a:pPr lvl="2"/>
            <a:r>
              <a:rPr lang="en-US" dirty="0" smtClean="0"/>
              <a:t>Founded by </a:t>
            </a:r>
            <a:r>
              <a:rPr lang="en-US" dirty="0" err="1" smtClean="0"/>
              <a:t>Mhandas</a:t>
            </a:r>
            <a:r>
              <a:rPr lang="en-US" dirty="0" smtClean="0"/>
              <a:t> Gandhi</a:t>
            </a:r>
          </a:p>
          <a:p>
            <a:pPr lvl="2"/>
            <a:r>
              <a:rPr lang="en-US" dirty="0" smtClean="0"/>
              <a:t>Remind villages the importance of trees</a:t>
            </a:r>
            <a:endParaRPr lang="en-US" dirty="0"/>
          </a:p>
          <a:p>
            <a:pPr lvl="2"/>
            <a:r>
              <a:rPr lang="en-US" dirty="0" smtClean="0"/>
              <a:t>Nurseries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Wildlife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Deforestation</a:t>
            </a:r>
          </a:p>
          <a:p>
            <a:pPr lvl="1"/>
            <a:r>
              <a:rPr lang="en-US" dirty="0" smtClean="0"/>
              <a:t>Wildlife depends on rain forests</a:t>
            </a:r>
          </a:p>
          <a:p>
            <a:r>
              <a:rPr lang="en-US" dirty="0" smtClean="0"/>
              <a:t>Endangered Species</a:t>
            </a:r>
          </a:p>
          <a:p>
            <a:pPr lvl="1"/>
            <a:r>
              <a:rPr lang="en-US" dirty="0" smtClean="0"/>
              <a:t>Deforestation and irrigation forcing animals to live where people do.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Seeking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Government </a:t>
            </a:r>
          </a:p>
          <a:p>
            <a:pPr lvl="1"/>
            <a:r>
              <a:rPr lang="en-US" dirty="0" smtClean="0"/>
              <a:t>Creating wildlife reserves</a:t>
            </a:r>
          </a:p>
          <a:p>
            <a:pPr lvl="1"/>
            <a:r>
              <a:rPr lang="en-US" dirty="0" smtClean="0"/>
              <a:t>Passing laws to eliminate poaching </a:t>
            </a:r>
          </a:p>
          <a:p>
            <a:r>
              <a:rPr lang="en-US" dirty="0" smtClean="0"/>
              <a:t>Meteorologists</a:t>
            </a:r>
          </a:p>
          <a:p>
            <a:pPr lvl="1"/>
            <a:r>
              <a:rPr lang="en-US" dirty="0" smtClean="0"/>
              <a:t>Studying monsoon patterns to reduce devastation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301</TotalTime>
  <Words>553</Words>
  <Application>Microsoft Office PowerPoint</Application>
  <PresentationFormat>On-screen Show (4:3)</PresentationFormat>
  <Paragraphs>139</Paragraphs>
  <Slides>17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People and Their Environment</vt:lpstr>
      <vt:lpstr>People and Their Environment </vt:lpstr>
      <vt:lpstr>Human Impact on Resources</vt:lpstr>
      <vt:lpstr>Water</vt:lpstr>
      <vt:lpstr>Water continued…</vt:lpstr>
      <vt:lpstr>Forests</vt:lpstr>
      <vt:lpstr>Slide 7</vt:lpstr>
      <vt:lpstr>Wildlife</vt:lpstr>
      <vt:lpstr>Seeking Solutions</vt:lpstr>
      <vt:lpstr>Future Challenges</vt:lpstr>
      <vt:lpstr>Conflict in Kashmir</vt:lpstr>
      <vt:lpstr>Slide 12</vt:lpstr>
      <vt:lpstr>Map pg. 639</vt:lpstr>
      <vt:lpstr>Internal Conflicts</vt:lpstr>
      <vt:lpstr>Slide 15</vt:lpstr>
      <vt:lpstr>Slide 16</vt:lpstr>
      <vt:lpstr>Slide 17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Ashley</dc:creator>
  <cp:lastModifiedBy>ITS</cp:lastModifiedBy>
  <cp:revision>21</cp:revision>
  <dcterms:created xsi:type="dcterms:W3CDTF">2009-04-15T22:40:50Z</dcterms:created>
  <dcterms:modified xsi:type="dcterms:W3CDTF">2009-04-16T22:39:12Z</dcterms:modified>
</cp:coreProperties>
</file>